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2"/>
  </p:notesMasterIdLst>
  <p:sldIdLst>
    <p:sldId id="277" r:id="rId4"/>
    <p:sldId id="257" r:id="rId5"/>
    <p:sldId id="260" r:id="rId6"/>
    <p:sldId id="281" r:id="rId7"/>
    <p:sldId id="282" r:id="rId8"/>
    <p:sldId id="258" r:id="rId9"/>
    <p:sldId id="262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715" autoAdjust="0"/>
  </p:normalViewPr>
  <p:slideViewPr>
    <p:cSldViewPr snapToGrid="0">
      <p:cViewPr>
        <p:scale>
          <a:sx n="76" d="100"/>
          <a:sy n="76" d="100"/>
        </p:scale>
        <p:origin x="84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Peirce" userId="07fb1cd80dfe8f49" providerId="LiveId" clId="{3E5C47DA-1737-4B86-9255-A77836E69DF2}"/>
    <pc:docChg chg="custSel modSld sldOrd">
      <pc:chgData name="Steve Peirce" userId="07fb1cd80dfe8f49" providerId="LiveId" clId="{3E5C47DA-1737-4B86-9255-A77836E69DF2}" dt="2021-11-03T21:46:49.344" v="70" actId="5793"/>
      <pc:docMkLst>
        <pc:docMk/>
      </pc:docMkLst>
      <pc:sldChg chg="ord modNotesTx">
        <pc:chgData name="Steve Peirce" userId="07fb1cd80dfe8f49" providerId="LiveId" clId="{3E5C47DA-1737-4B86-9255-A77836E69DF2}" dt="2021-11-03T21:46:49.344" v="70" actId="5793"/>
        <pc:sldMkLst>
          <pc:docMk/>
          <pc:sldMk cId="3351983227" sldId="258"/>
        </pc:sldMkLst>
      </pc:sldChg>
      <pc:sldChg chg="ord">
        <pc:chgData name="Steve Peirce" userId="07fb1cd80dfe8f49" providerId="LiveId" clId="{3E5C47DA-1737-4B86-9255-A77836E69DF2}" dt="2021-11-03T21:45:01.767" v="55"/>
        <pc:sldMkLst>
          <pc:docMk/>
          <pc:sldMk cId="3549483906" sldId="28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Well today I’m going to focus in 2 areas…</a:t>
            </a:r>
          </a:p>
          <a:p>
            <a:endParaRPr lang="en-GB" dirty="0"/>
          </a:p>
          <a:p>
            <a:r>
              <a:rPr lang="en-GB" dirty="0"/>
              <a:t>Great experience for users and maintainable code, meaning we can iterate quickly and confidently without introducing regressions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61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can we offer a great experience to users?</a:t>
            </a:r>
          </a:p>
          <a:p>
            <a:endParaRPr lang="en-GB" dirty="0"/>
          </a:p>
          <a:p>
            <a:r>
              <a:rPr lang="en-GB" dirty="0"/>
              <a:t>Today we’ll look at removing some annoying loading screens whilst the wasm app loads,</a:t>
            </a:r>
          </a:p>
          <a:p>
            <a:r>
              <a:rPr lang="en-GB" dirty="0"/>
              <a:t>Make the customers happy and great for SEO</a:t>
            </a:r>
          </a:p>
          <a:p>
            <a:endParaRPr lang="en-GB" dirty="0"/>
          </a:p>
          <a:p>
            <a:r>
              <a:rPr lang="en-GB" dirty="0"/>
              <a:t>And let’s see if we can optimise the download size for a slimmer app, saving precious bandwidth which is perfect for anybody on a poor or metred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1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take a quick look at how we can write maintainable and non-brittle code, using </a:t>
            </a:r>
            <a:r>
              <a:rPr lang="en-GB" dirty="0" err="1"/>
              <a:t>Bunit</a:t>
            </a:r>
            <a:r>
              <a:rPr lang="en-GB" dirty="0"/>
              <a:t> to give us confidence! </a:t>
            </a:r>
          </a:p>
          <a:p>
            <a:r>
              <a:rPr lang="en-GB" dirty="0"/>
              <a:t>This will Segway nicely into the next section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29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Enough talking….let’s take a look at some code…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272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32" y="153788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Production Ready Blazor WASM App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Peirce</a:t>
            </a:r>
            <a:r>
              <a:rPr lang="en-GB" dirty="0"/>
              <a:t> (@srpeirce)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does “Production Ready” mean?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offer a great experience to users</a:t>
            </a:r>
          </a:p>
          <a:p>
            <a:r>
              <a:rPr lang="en-US" dirty="0"/>
              <a:t>Our code is maintainable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2E5AEB2-EE55-4DD2-87B1-661EFB740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8901" y="4056063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offer a great experience to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486" y="1760311"/>
            <a:ext cx="10515600" cy="4351338"/>
          </a:xfrm>
        </p:spPr>
        <p:txBody>
          <a:bodyPr/>
          <a:lstStyle/>
          <a:p>
            <a:r>
              <a:rPr lang="en-GB" dirty="0" err="1"/>
              <a:t>PreRender</a:t>
            </a:r>
            <a:r>
              <a:rPr lang="en-GB" dirty="0"/>
              <a:t> the app</a:t>
            </a:r>
          </a:p>
          <a:p>
            <a:pPr lvl="1"/>
            <a:r>
              <a:rPr lang="en-GB" dirty="0"/>
              <a:t>No more loading screen</a:t>
            </a:r>
          </a:p>
          <a:p>
            <a:pPr lvl="1"/>
            <a:r>
              <a:rPr lang="en-GB" dirty="0"/>
              <a:t>Great for SEO</a:t>
            </a:r>
          </a:p>
          <a:p>
            <a:r>
              <a:rPr lang="en-GB" dirty="0"/>
              <a:t>Reduce download size</a:t>
            </a:r>
          </a:p>
          <a:p>
            <a:pPr lvl="1"/>
            <a:r>
              <a:rPr lang="en-GB" dirty="0"/>
              <a:t>Let’s only download what we need</a:t>
            </a:r>
          </a:p>
          <a:p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0413BC-BE42-41B0-BE05-A86BEE3EA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347" y="4002689"/>
            <a:ext cx="3111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1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to write maintainable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486" y="1760311"/>
            <a:ext cx="10515600" cy="4351338"/>
          </a:xfrm>
        </p:spPr>
        <p:txBody>
          <a:bodyPr/>
          <a:lstStyle/>
          <a:p>
            <a:r>
              <a:rPr lang="en-GB" dirty="0"/>
              <a:t>Test our components with </a:t>
            </a:r>
            <a:r>
              <a:rPr lang="en-GB" dirty="0" err="1"/>
              <a:t>Bunit</a:t>
            </a:r>
            <a:endParaRPr lang="en-GB" dirty="0"/>
          </a:p>
          <a:p>
            <a:pPr lvl="1"/>
            <a:r>
              <a:rPr lang="en-GB" dirty="0"/>
              <a:t>Confidence to add new features</a:t>
            </a:r>
          </a:p>
          <a:p>
            <a:pPr lvl="1"/>
            <a:r>
              <a:rPr lang="en-GB" dirty="0"/>
              <a:t>Confidence to refactor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4D0D77-E82D-424A-A09C-29371D1D3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4086" y="3818107"/>
            <a:ext cx="2286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8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Steven Peirce (@srpeirce)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https://github.com/srpeirce/dotnet-conf-2021-blazor-beast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236</Words>
  <Application>Microsoft Office PowerPoint</Application>
  <PresentationFormat>Widescreen</PresentationFormat>
  <Paragraphs>37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Consolas</vt:lpstr>
      <vt:lpstr>Arial</vt:lpstr>
      <vt:lpstr>Open Sans</vt:lpstr>
      <vt:lpstr>Calibri</vt:lpstr>
      <vt:lpstr>1_Office Theme</vt:lpstr>
      <vt:lpstr>3_Office Theme</vt:lpstr>
      <vt:lpstr>2_Office Theme</vt:lpstr>
      <vt:lpstr>PowerPoint Presentation</vt:lpstr>
      <vt:lpstr>Building A Production Ready Blazor WASM App</vt:lpstr>
      <vt:lpstr>What does “Production Ready” mean?</vt:lpstr>
      <vt:lpstr>How to offer a great experience to users</vt:lpstr>
      <vt:lpstr>How to write maintainable code</vt:lpstr>
      <vt:lpstr>Demo</vt:lpstr>
      <vt:lpstr>Download Source Code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Steve Peirce</cp:lastModifiedBy>
  <cp:revision>7</cp:revision>
  <dcterms:created xsi:type="dcterms:W3CDTF">2020-08-18T20:47:27Z</dcterms:created>
  <dcterms:modified xsi:type="dcterms:W3CDTF">2021-11-03T21:46:55Z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